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9"/>
  </p:notesMasterIdLst>
  <p:sldIdLst>
    <p:sldId id="256" r:id="rId2"/>
    <p:sldId id="271" r:id="rId3"/>
    <p:sldId id="273" r:id="rId4"/>
    <p:sldId id="257" r:id="rId5"/>
    <p:sldId id="258" r:id="rId6"/>
    <p:sldId id="283" r:id="rId7"/>
    <p:sldId id="284" r:id="rId8"/>
    <p:sldId id="259" r:id="rId9"/>
    <p:sldId id="285" r:id="rId10"/>
    <p:sldId id="270" r:id="rId11"/>
    <p:sldId id="260" r:id="rId12"/>
    <p:sldId id="262" r:id="rId13"/>
    <p:sldId id="261" r:id="rId14"/>
    <p:sldId id="263" r:id="rId15"/>
    <p:sldId id="275" r:id="rId16"/>
    <p:sldId id="282" r:id="rId17"/>
    <p:sldId id="281" r:id="rId18"/>
    <p:sldId id="276" r:id="rId19"/>
    <p:sldId id="274" r:id="rId20"/>
    <p:sldId id="266" r:id="rId21"/>
    <p:sldId id="268" r:id="rId22"/>
    <p:sldId id="278" r:id="rId23"/>
    <p:sldId id="277" r:id="rId24"/>
    <p:sldId id="279" r:id="rId25"/>
    <p:sldId id="286" r:id="rId26"/>
    <p:sldId id="287" r:id="rId27"/>
    <p:sldId id="280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C1C4"/>
    <a:srgbClr val="DED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7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E1D3E3-BEE6-4991-95C6-19045A0F0D25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641C9-BEAA-4704-90D3-16307A18E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342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이클립스 내의 </a:t>
            </a:r>
            <a:r>
              <a:rPr lang="ko-KR" altLang="en-US" dirty="0" err="1"/>
              <a:t>깃허브</a:t>
            </a:r>
            <a:r>
              <a:rPr lang="ko-KR" altLang="en-US" dirty="0"/>
              <a:t> 연동을 통한 자료교환으로</a:t>
            </a:r>
            <a:endParaRPr lang="en-US" altLang="ko-KR" dirty="0"/>
          </a:p>
          <a:p>
            <a:r>
              <a:rPr lang="ko-KR" altLang="en-US" dirty="0"/>
              <a:t>브런치 사용은 미숙하지만 이전과 비교하여 훨씬 수월하게 조원들간 자료 병합이 이루어짐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1C9-BEAA-4704-90D3-16307A18EEA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002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파일을 이용하여 여러 </a:t>
            </a:r>
            <a:r>
              <a:rPr lang="ko-KR" altLang="en-US" dirty="0" err="1"/>
              <a:t>회차를</a:t>
            </a:r>
            <a:r>
              <a:rPr lang="ko-KR" altLang="en-US" dirty="0"/>
              <a:t> 저장 후 전 </a:t>
            </a:r>
            <a:r>
              <a:rPr lang="ko-KR" altLang="en-US" dirty="0" err="1"/>
              <a:t>회차를</a:t>
            </a:r>
            <a:r>
              <a:rPr lang="ko-KR" altLang="en-US" dirty="0"/>
              <a:t> 들고 오고 싶었으나 못하여 아쉬움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1C9-BEAA-4704-90D3-16307A18EEA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51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기회가 된다면 아쉬운 부분에서 해보고 싶었던 기능들을 추가해보고 싶습니다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1C9-BEAA-4704-90D3-16307A18EEA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371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1C9-BEAA-4704-90D3-16307A18EEA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824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</a:t>
            </a:r>
            <a:r>
              <a:rPr lang="ko-KR" altLang="en-US" dirty="0"/>
              <a:t>주제가 나온 후 구상안을 작성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1C9-BEAA-4704-90D3-16307A18EEA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394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각자 자신이 할 수 있는</a:t>
            </a:r>
            <a:r>
              <a:rPr lang="en-US" altLang="ko-KR" dirty="0"/>
              <a:t>(?) </a:t>
            </a:r>
            <a:r>
              <a:rPr lang="ko-KR" altLang="en-US" dirty="0"/>
              <a:t>하고 싶은</a:t>
            </a:r>
            <a:r>
              <a:rPr lang="en-US" altLang="ko-KR" dirty="0"/>
              <a:t>(?)</a:t>
            </a:r>
            <a:r>
              <a:rPr lang="ko-KR" altLang="en-US" dirty="0"/>
              <a:t> 패널을 선택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1C9-BEAA-4704-90D3-16307A18EEA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410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각자 분배된 범위를 각자 작업 하고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1C9-BEAA-4704-90D3-16307A18EEA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765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각자 분배된 범위를 각자 작업 하고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1C9-BEAA-4704-90D3-16307A18EEA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923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공통적으로 나타내야 할 부분에 의견 공유 후 결정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1C9-BEAA-4704-90D3-16307A18EEA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811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카드보드로 화면전환을 했다가 배우지 못한 부분</a:t>
            </a:r>
            <a:r>
              <a:rPr lang="en-US" altLang="ko-KR" dirty="0"/>
              <a:t>(</a:t>
            </a:r>
            <a:r>
              <a:rPr lang="ko-KR" altLang="en-US" dirty="0"/>
              <a:t>스윙 유틸리티</a:t>
            </a:r>
            <a:r>
              <a:rPr lang="en-US" altLang="ko-KR" dirty="0"/>
              <a:t>)</a:t>
            </a:r>
            <a:r>
              <a:rPr lang="ko-KR" altLang="en-US" dirty="0"/>
              <a:t>을 사용하게 되어서 폐기처분 후 다이얼로그로 전환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1C9-BEAA-4704-90D3-16307A18EEA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268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장점 </a:t>
            </a:r>
            <a:r>
              <a:rPr lang="en-US" altLang="ko-KR" dirty="0"/>
              <a:t>1. </a:t>
            </a:r>
            <a:r>
              <a:rPr lang="ko-KR" altLang="en-US" dirty="0"/>
              <a:t>폴더와 텍스트 파일을 생성하여 로또 번호를 저장 하는 등 배운 내용을 활용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1C9-BEAA-4704-90D3-16307A18EEA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489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285C5-15C0-DCA3-D1EA-67298C40D4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4B4570-78FE-3D3A-7DBE-F12E8524E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44EDDA-7091-BD98-9382-F4EF4510B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79FB-F915-4047-872B-71FF39FA29DE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C1E574-CDFD-5942-FEC2-EED8F80E4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A90061-DF27-7C4E-6FE4-A0C5AC109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ABABD-E700-484C-9A6A-175698F6B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12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02625-C5D9-1C2D-3102-51ECB5D10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B18079-B5B8-24AF-6DEA-0C2310D04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01C37A-4561-02D1-487B-BB76C7E16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79FB-F915-4047-872B-71FF39FA29DE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81B14A-A60F-35D2-8E0F-98574A6CB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74A2FC-E5C1-2CB5-96F0-AB1915DE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ABABD-E700-484C-9A6A-175698F6B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7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EFA3FBD-B5E3-059A-78EB-4C5077BA70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082DE4-384A-3A16-87C2-3D4A8CFD9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7A3E21-40D8-01E6-BEB9-E6AC35C7E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79FB-F915-4047-872B-71FF39FA29DE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FD53FE-006F-EBB3-196F-81DA4DB97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4220B0-7D4F-C175-5D31-61904FB34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ABABD-E700-484C-9A6A-175698F6B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47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63772-6F11-DF34-D26C-809799F97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624AA-7925-0C21-1C65-7FB4810A2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035722-12F4-2F43-148F-D11295577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79FB-F915-4047-872B-71FF39FA29DE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9A074A-26B6-4603-F564-C8AF7F118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47870-7CF6-44A7-CF2D-3EDD3DF38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ABABD-E700-484C-9A6A-175698F6B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488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5368F-61A2-C554-45CD-B3FBCA96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79306C-9AFE-8909-B040-E03305D61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89C132-030D-A2FD-A2F3-AF918E03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79FB-F915-4047-872B-71FF39FA29DE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ACDE99-6694-1946-912C-74648DE13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2ADDA1-5C95-038F-FAD2-6E84562FA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ABABD-E700-484C-9A6A-175698F6B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259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E2D0F-E553-33E7-043A-DA10620AF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DBAB36-08AF-8051-C04E-3F14A187C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F14DF9-187C-3013-4BAC-A00C2686E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4AB763-0E73-8DAB-5CDA-A883D8B63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79FB-F915-4047-872B-71FF39FA29DE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9207E7-EB75-3A6A-6E9D-93F1054DD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CB2444-90C6-2D92-8E0E-742C8E9FC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ABABD-E700-484C-9A6A-175698F6B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118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424CF-D39E-44E8-EA12-27CFB5319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DEB0FF-2212-6D5B-0E86-2B3733027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743168-7FCD-7366-EB24-D706D2962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A0ACA9-11FA-E34C-42A1-10FFBC0AA7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521668-A710-54FB-8A51-38A3BD976C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E3D50B1-2031-8374-C118-AA4660EC9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79FB-F915-4047-872B-71FF39FA29DE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715D02-A929-0DE5-881A-E3F388579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F69594-ADDA-6556-971A-0CD7CC0F7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ABABD-E700-484C-9A6A-175698F6B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68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870BC-1EDE-39D0-019B-04F1216BA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E3585D-2B29-4FCC-574D-2F0A8E94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79FB-F915-4047-872B-71FF39FA29DE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19963E-270D-AB7B-69C4-BF44745D8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E38A4D-DE1F-F916-4F96-706E9E2F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ABABD-E700-484C-9A6A-175698F6B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833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6B5EE3-A5B4-21A4-656D-0BDC8283F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79FB-F915-4047-872B-71FF39FA29DE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BDBA97-A693-062B-8343-31BDD6CDA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557567-94D3-5470-AA16-86B4B6903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ABABD-E700-484C-9A6A-175698F6B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30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C2126-D06A-895B-23EE-F5785BCC8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8A3A1C-5374-D661-BA87-BEC53A7D3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6C0390-7777-F510-5FFF-CCF54246F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DE4133-BBE1-AD3B-8DC0-69DCD1C29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79FB-F915-4047-872B-71FF39FA29DE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999992-A94B-7F80-1897-5B0C51E4D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9DEBB5-E2A2-67E5-A30F-4BB57EF88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ABABD-E700-484C-9A6A-175698F6B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63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B1FE6-8D30-9089-D817-5A48CA1B4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C81145-1BDF-50E8-E8B5-7283B2B47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BC5B69-10FF-C756-5330-6B8B6B594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0FB19F-3CCF-FFB5-5C7E-7D3273E51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79FB-F915-4047-872B-71FF39FA29DE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2C4FE0-F74C-C636-3F04-A626846D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82011F-C087-B55C-AC21-2142CD8C6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ABABD-E700-484C-9A6A-175698F6B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905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D000BA-7E45-283E-B5D4-974365E38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5B2FB3-9C7B-754E-CF68-1D086FA69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203D16-1A42-975B-04DF-3B0A5E1A8F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079FB-F915-4047-872B-71FF39FA29DE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3EFCEB-B867-FF44-1695-D578CC6F08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AC49E-DD4F-546A-D0A1-174CE7D5B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ABABD-E700-484C-9A6A-175698F6B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50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BFA926B-CC73-D892-B6E7-C23D1894E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1" y="0"/>
            <a:ext cx="928594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8964BAD-DA5F-DB1E-7218-B1D970562ACC}"/>
              </a:ext>
            </a:extLst>
          </p:cNvPr>
          <p:cNvSpPr/>
          <p:nvPr/>
        </p:nvSpPr>
        <p:spPr>
          <a:xfrm>
            <a:off x="-345989" y="0"/>
            <a:ext cx="40767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16A0BE-0BDA-585B-493F-A09346EFD61D}"/>
              </a:ext>
            </a:extLst>
          </p:cNvPr>
          <p:cNvSpPr txBox="1"/>
          <p:nvPr/>
        </p:nvSpPr>
        <p:spPr>
          <a:xfrm>
            <a:off x="493608" y="2216449"/>
            <a:ext cx="29269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70C0"/>
                </a:solidFill>
                <a:latin typeface="Montserrat Black (제목)"/>
              </a:rPr>
              <a:t>L</a:t>
            </a:r>
            <a:r>
              <a:rPr lang="en-US" altLang="ko-KR" sz="4000" b="1" dirty="0">
                <a:solidFill>
                  <a:srgbClr val="00B0F0"/>
                </a:solidFill>
                <a:latin typeface="Montserrat Black (제목)"/>
              </a:rPr>
              <a:t>o</a:t>
            </a:r>
            <a:r>
              <a:rPr lang="en-US" altLang="ko-KR" sz="4000" b="1" dirty="0">
                <a:solidFill>
                  <a:srgbClr val="0070C0"/>
                </a:solidFill>
                <a:latin typeface="Montserrat Black (제목)"/>
              </a:rPr>
              <a:t>tt</a:t>
            </a:r>
            <a:r>
              <a:rPr lang="en-US" altLang="ko-KR" sz="4000" b="1" dirty="0">
                <a:solidFill>
                  <a:srgbClr val="92D050"/>
                </a:solidFill>
                <a:latin typeface="Montserrat Black (제목)"/>
              </a:rPr>
              <a:t>o</a:t>
            </a:r>
          </a:p>
          <a:p>
            <a:r>
              <a:rPr lang="en-US" altLang="ko-KR" sz="4000" dirty="0">
                <a:solidFill>
                  <a:schemeClr val="bg1"/>
                </a:solidFill>
                <a:latin typeface="Montserrat Black (제목)"/>
              </a:rPr>
              <a:t>Program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F5519E-EE86-8CAA-5C6D-F8636294490D}"/>
              </a:ext>
            </a:extLst>
          </p:cNvPr>
          <p:cNvSpPr txBox="1"/>
          <p:nvPr/>
        </p:nvSpPr>
        <p:spPr>
          <a:xfrm>
            <a:off x="254711" y="5756337"/>
            <a:ext cx="115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Montserrat Black (제목)"/>
              </a:rPr>
              <a:t>2024.08.06 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Montserrat Black (제목)"/>
              </a:rPr>
              <a:t>By Team4</a:t>
            </a:r>
          </a:p>
        </p:txBody>
      </p:sp>
    </p:spTree>
    <p:extLst>
      <p:ext uri="{BB962C8B-B14F-4D97-AF65-F5344CB8AC3E}">
        <p14:creationId xmlns:p14="http://schemas.microsoft.com/office/powerpoint/2010/main" val="335663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0AA5BA-A9DF-57E0-1551-B98009AFAC5B}"/>
              </a:ext>
            </a:extLst>
          </p:cNvPr>
          <p:cNvSpPr txBox="1"/>
          <p:nvPr/>
        </p:nvSpPr>
        <p:spPr>
          <a:xfrm>
            <a:off x="811893" y="310583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3600" spc="-3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1B1CE4-10C1-4420-EAD3-D23AD3DAAE13}"/>
              </a:ext>
            </a:extLst>
          </p:cNvPr>
          <p:cNvSpPr txBox="1"/>
          <p:nvPr/>
        </p:nvSpPr>
        <p:spPr>
          <a:xfrm>
            <a:off x="996624" y="1167493"/>
            <a:ext cx="2785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0070C0"/>
                </a:solidFill>
              </a:rPr>
              <a:t>L</a:t>
            </a:r>
            <a:r>
              <a:rPr lang="en-US" altLang="ko-KR" sz="7200" b="1" dirty="0">
                <a:solidFill>
                  <a:srgbClr val="00B0F0"/>
                </a:solidFill>
              </a:rPr>
              <a:t>o</a:t>
            </a:r>
            <a:r>
              <a:rPr lang="en-US" altLang="ko-KR" sz="7200" b="1" dirty="0">
                <a:solidFill>
                  <a:srgbClr val="0070C0"/>
                </a:solidFill>
              </a:rPr>
              <a:t>tt</a:t>
            </a:r>
            <a:r>
              <a:rPr lang="en-US" altLang="ko-KR" sz="7200" b="1" dirty="0">
                <a:solidFill>
                  <a:srgbClr val="92D050"/>
                </a:solidFill>
              </a:rPr>
              <a:t>o</a:t>
            </a:r>
            <a:endParaRPr lang="ko-KR" altLang="en-US" sz="7200" b="1" spc="-3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923B41-98B3-937B-A4A8-867000062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08" y="89130"/>
            <a:ext cx="6033407" cy="6033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EBA05C-E564-A2E2-94EB-6E9B99CD3049}"/>
              </a:ext>
            </a:extLst>
          </p:cNvPr>
          <p:cNvSpPr txBox="1"/>
          <p:nvPr/>
        </p:nvSpPr>
        <p:spPr>
          <a:xfrm>
            <a:off x="811892" y="3177590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주제 확인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4666B0-43B3-7A78-2856-378BCAE8A21B}"/>
              </a:ext>
            </a:extLst>
          </p:cNvPr>
          <p:cNvSpPr txBox="1"/>
          <p:nvPr/>
        </p:nvSpPr>
        <p:spPr>
          <a:xfrm>
            <a:off x="811892" y="4199554"/>
            <a:ext cx="2909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회의</a:t>
            </a:r>
            <a:r>
              <a:rPr lang="en-US" altLang="ko-KR" sz="3600" spc="-300" dirty="0"/>
              <a:t>, </a:t>
            </a:r>
            <a:r>
              <a:rPr lang="ko-KR" altLang="en-US" sz="3600" spc="-300" dirty="0"/>
              <a:t>의견공유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F41430-B5F5-2787-522A-B12AB6E6A5CF}"/>
              </a:ext>
            </a:extLst>
          </p:cNvPr>
          <p:cNvSpPr txBox="1"/>
          <p:nvPr/>
        </p:nvSpPr>
        <p:spPr>
          <a:xfrm>
            <a:off x="811892" y="5221518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/>
              <a:t>구상안</a:t>
            </a:r>
            <a:r>
              <a:rPr lang="ko-KR" altLang="en-US" sz="3600" spc="-300" dirty="0"/>
              <a:t> 작성</a:t>
            </a:r>
          </a:p>
        </p:txBody>
      </p:sp>
    </p:spTree>
    <p:extLst>
      <p:ext uri="{BB962C8B-B14F-4D97-AF65-F5344CB8AC3E}">
        <p14:creationId xmlns:p14="http://schemas.microsoft.com/office/powerpoint/2010/main" val="2861876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E82E766-2DCF-6F2C-F242-18E097BD4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30254"/>
            <a:ext cx="8391563" cy="549818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4BA567-1FFF-FAF0-2AB3-4DA91492479A}"/>
              </a:ext>
            </a:extLst>
          </p:cNvPr>
          <p:cNvSpPr txBox="1"/>
          <p:nvPr/>
        </p:nvSpPr>
        <p:spPr>
          <a:xfrm>
            <a:off x="378278" y="1766060"/>
            <a:ext cx="2926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최초 </a:t>
            </a:r>
            <a:r>
              <a:rPr lang="ko-KR" altLang="en-US" sz="4000" b="1" spc="-300" dirty="0" err="1">
                <a:solidFill>
                  <a:schemeClr val="bg2">
                    <a:lumMod val="25000"/>
                  </a:schemeClr>
                </a:solidFill>
              </a:rPr>
              <a:t>구상안</a:t>
            </a:r>
            <a:endParaRPr lang="ko-KR" altLang="en-US" sz="4000" b="1" spc="-3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004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E3D2ADF-9133-FA72-08B2-CC2455B06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775607"/>
            <a:ext cx="8270422" cy="5190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8A6E51-3052-DEC1-D8B5-B4A5EF77DCC9}"/>
              </a:ext>
            </a:extLst>
          </p:cNvPr>
          <p:cNvSpPr txBox="1"/>
          <p:nvPr/>
        </p:nvSpPr>
        <p:spPr>
          <a:xfrm>
            <a:off x="378278" y="1766060"/>
            <a:ext cx="3165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패널</a:t>
            </a:r>
            <a:r>
              <a:rPr lang="en-US" altLang="ko-KR" sz="4000" b="1" spc="-300" dirty="0">
                <a:solidFill>
                  <a:schemeClr val="bg2">
                    <a:lumMod val="25000"/>
                  </a:schemeClr>
                </a:solidFill>
              </a:rPr>
              <a:t>1 (</a:t>
            </a:r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메뉴</a:t>
            </a:r>
            <a:r>
              <a:rPr lang="en-US" altLang="ko-KR" sz="4000" b="1" spc="-3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패널</a:t>
            </a:r>
            <a:r>
              <a:rPr lang="en-US" altLang="ko-KR" sz="4000" b="1" spc="-300" dirty="0">
                <a:solidFill>
                  <a:schemeClr val="bg2">
                    <a:lumMod val="25000"/>
                  </a:schemeClr>
                </a:solidFill>
              </a:rPr>
              <a:t>4 (</a:t>
            </a:r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확인</a:t>
            </a:r>
            <a:r>
              <a:rPr lang="en-US" altLang="ko-KR" sz="4000" b="1" spc="-3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endParaRPr lang="en-US" altLang="ko-KR" sz="4000" b="1" spc="-3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4000" b="1" spc="-3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박주용</a:t>
            </a:r>
          </a:p>
        </p:txBody>
      </p:sp>
    </p:spTree>
    <p:extLst>
      <p:ext uri="{BB962C8B-B14F-4D97-AF65-F5344CB8AC3E}">
        <p14:creationId xmlns:p14="http://schemas.microsoft.com/office/powerpoint/2010/main" val="576274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0D24BB-E996-8840-A889-2617264C3255}"/>
              </a:ext>
            </a:extLst>
          </p:cNvPr>
          <p:cNvSpPr txBox="1"/>
          <p:nvPr/>
        </p:nvSpPr>
        <p:spPr>
          <a:xfrm>
            <a:off x="378278" y="1766060"/>
            <a:ext cx="29269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패널</a:t>
            </a:r>
            <a:r>
              <a:rPr lang="en-US" altLang="ko-KR" sz="4000" b="1" spc="-300" dirty="0">
                <a:solidFill>
                  <a:schemeClr val="bg2">
                    <a:lumMod val="25000"/>
                  </a:schemeClr>
                </a:solidFill>
              </a:rPr>
              <a:t>2 (</a:t>
            </a:r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구매</a:t>
            </a:r>
            <a:r>
              <a:rPr lang="en-US" altLang="ko-KR" sz="4000" b="1" spc="-3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endParaRPr lang="en-US" altLang="ko-KR" sz="4000" b="1" spc="-3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4000" b="1" spc="-3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4000" b="1" spc="-300" dirty="0" err="1">
                <a:solidFill>
                  <a:schemeClr val="bg2">
                    <a:lumMod val="25000"/>
                  </a:schemeClr>
                </a:solidFill>
              </a:rPr>
              <a:t>임영록</a:t>
            </a:r>
            <a:endParaRPr lang="ko-KR" altLang="en-US" sz="4000" b="1" spc="-3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69EA98-C159-B60C-09D9-A71FA8857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172" y="824593"/>
            <a:ext cx="8568014" cy="539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1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85EB28C-79B3-E7A3-7C46-03EB117B2467}"/>
              </a:ext>
            </a:extLst>
          </p:cNvPr>
          <p:cNvSpPr txBox="1"/>
          <p:nvPr/>
        </p:nvSpPr>
        <p:spPr>
          <a:xfrm>
            <a:off x="378278" y="1766060"/>
            <a:ext cx="29269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패널</a:t>
            </a:r>
            <a:r>
              <a:rPr lang="en-US" altLang="ko-KR" sz="4000" b="1" spc="-300" dirty="0">
                <a:solidFill>
                  <a:schemeClr val="bg2">
                    <a:lumMod val="25000"/>
                  </a:schemeClr>
                </a:solidFill>
              </a:rPr>
              <a:t>3 (</a:t>
            </a:r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조회</a:t>
            </a:r>
            <a:r>
              <a:rPr lang="en-US" altLang="ko-KR" sz="4000" b="1" spc="-3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endParaRPr lang="en-US" altLang="ko-KR" sz="4000" b="1" spc="-3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4000" b="1" spc="-3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이아현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7BAF66-5D90-55D8-38E5-708943071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356" y="244928"/>
            <a:ext cx="352074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93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9982E43-E03E-AFC4-3F00-03DFFC706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371" y="0"/>
            <a:ext cx="888694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EE47C2-6D1E-97FC-5E8A-ACFC0AD56B7F}"/>
              </a:ext>
            </a:extLst>
          </p:cNvPr>
          <p:cNvSpPr txBox="1"/>
          <p:nvPr/>
        </p:nvSpPr>
        <p:spPr>
          <a:xfrm>
            <a:off x="378278" y="1766060"/>
            <a:ext cx="24628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>
                <a:solidFill>
                  <a:schemeClr val="bg2">
                    <a:lumMod val="25000"/>
                  </a:schemeClr>
                </a:solidFill>
              </a:rPr>
              <a:t>진행정도 확인</a:t>
            </a:r>
            <a:endParaRPr lang="ko-KR" altLang="en-US" sz="4000" b="1" spc="-3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FB928-F27D-9CA8-0879-D6E960B0295D}"/>
              </a:ext>
            </a:extLst>
          </p:cNvPr>
          <p:cNvSpPr txBox="1"/>
          <p:nvPr/>
        </p:nvSpPr>
        <p:spPr>
          <a:xfrm>
            <a:off x="8388769" y="3429000"/>
            <a:ext cx="1326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7803EE-3A0D-A97B-795C-175EB1573F62}"/>
              </a:ext>
            </a:extLst>
          </p:cNvPr>
          <p:cNvSpPr txBox="1"/>
          <p:nvPr/>
        </p:nvSpPr>
        <p:spPr>
          <a:xfrm>
            <a:off x="4320233" y="4585607"/>
            <a:ext cx="1326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조원</a:t>
            </a:r>
          </a:p>
        </p:txBody>
      </p:sp>
    </p:spTree>
    <p:extLst>
      <p:ext uri="{BB962C8B-B14F-4D97-AF65-F5344CB8AC3E}">
        <p14:creationId xmlns:p14="http://schemas.microsoft.com/office/powerpoint/2010/main" val="3381583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42A7CE-B039-DEC3-0FBA-40F9FB105DCE}"/>
              </a:ext>
            </a:extLst>
          </p:cNvPr>
          <p:cNvSpPr txBox="1"/>
          <p:nvPr/>
        </p:nvSpPr>
        <p:spPr>
          <a:xfrm>
            <a:off x="378278" y="1766060"/>
            <a:ext cx="2926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의사결정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4A5AB5-6F9E-0CA6-7CC4-E573D3B09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205" y="-1"/>
            <a:ext cx="9014489" cy="6858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49C1E3-D80E-6754-B8AD-815693EB1D12}"/>
              </a:ext>
            </a:extLst>
          </p:cNvPr>
          <p:cNvSpPr txBox="1"/>
          <p:nvPr/>
        </p:nvSpPr>
        <p:spPr>
          <a:xfrm>
            <a:off x="8723504" y="1308860"/>
            <a:ext cx="1326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</a:rPr>
              <a:t>아현</a:t>
            </a:r>
          </a:p>
        </p:txBody>
      </p:sp>
    </p:spTree>
    <p:extLst>
      <p:ext uri="{BB962C8B-B14F-4D97-AF65-F5344CB8AC3E}">
        <p14:creationId xmlns:p14="http://schemas.microsoft.com/office/powerpoint/2010/main" val="561486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D0B7D7-F3FE-C866-2C74-F4BEE76478E0}"/>
              </a:ext>
            </a:extLst>
          </p:cNvPr>
          <p:cNvSpPr txBox="1"/>
          <p:nvPr/>
        </p:nvSpPr>
        <p:spPr>
          <a:xfrm>
            <a:off x="378278" y="1766060"/>
            <a:ext cx="2462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시행착오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F45955-0640-F60D-03B5-194B7F9D1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671" y="0"/>
            <a:ext cx="8779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56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96D259-7BE2-3626-7DE9-F0554A3ECB01}"/>
              </a:ext>
            </a:extLst>
          </p:cNvPr>
          <p:cNvSpPr txBox="1"/>
          <p:nvPr/>
        </p:nvSpPr>
        <p:spPr>
          <a:xfrm>
            <a:off x="378278" y="1766060"/>
            <a:ext cx="24955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문제 </a:t>
            </a:r>
            <a:endParaRPr lang="en-US" altLang="ko-KR" sz="4000" b="1" spc="-3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해결방안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5987244-7A2B-31A0-AACF-E2F4F9878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371" y="-16474"/>
            <a:ext cx="8893629" cy="687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75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D0664E-2401-10C4-480E-70A5D8C59458}"/>
              </a:ext>
            </a:extLst>
          </p:cNvPr>
          <p:cNvSpPr txBox="1"/>
          <p:nvPr/>
        </p:nvSpPr>
        <p:spPr>
          <a:xfrm>
            <a:off x="4183430" y="500596"/>
            <a:ext cx="6193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자랑 및 개선사항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079E73-4173-56C9-D11A-E92511059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78" y="1445079"/>
            <a:ext cx="9987758" cy="52588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FCDC7A-9EAC-A52A-BE5E-E74A01813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934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8C36A9B-5ECA-BC42-6F35-A8FA3C278F5F}"/>
              </a:ext>
            </a:extLst>
          </p:cNvPr>
          <p:cNvSpPr/>
          <p:nvPr/>
        </p:nvSpPr>
        <p:spPr>
          <a:xfrm>
            <a:off x="3764164" y="-1"/>
            <a:ext cx="4076700" cy="6858001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자랑 및 개선사항</a:t>
            </a:r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ko-KR" altLang="en-US" dirty="0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17561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808904" y="385664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/>
              <a:t>목차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19048B0A-3890-ED38-C9F4-F6EF9B447F3D}"/>
              </a:ext>
            </a:extLst>
          </p:cNvPr>
          <p:cNvSpPr txBox="1"/>
          <p:nvPr/>
        </p:nvSpPr>
        <p:spPr>
          <a:xfrm>
            <a:off x="1563470" y="447221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table of contents</a:t>
            </a:r>
            <a:endParaRPr lang="ko-KR" altLang="en-US" sz="1600" dirty="0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681860" y="1459301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2017140" y="150546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조원소개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B4E43283-2121-4A86-1A61-65FB81456B97}"/>
              </a:ext>
            </a:extLst>
          </p:cNvPr>
          <p:cNvSpPr txBox="1"/>
          <p:nvPr/>
        </p:nvSpPr>
        <p:spPr>
          <a:xfrm>
            <a:off x="681860" y="2594492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6CB0A293-337D-3A25-5995-1EEFDE05CBA6}"/>
              </a:ext>
            </a:extLst>
          </p:cNvPr>
          <p:cNvSpPr txBox="1"/>
          <p:nvPr/>
        </p:nvSpPr>
        <p:spPr>
          <a:xfrm>
            <a:off x="2017140" y="2640658"/>
            <a:ext cx="2678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협업 프로세스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1BFCD578-DE6D-7383-325C-08BF2EC0BF2B}"/>
              </a:ext>
            </a:extLst>
          </p:cNvPr>
          <p:cNvSpPr txBox="1"/>
          <p:nvPr/>
        </p:nvSpPr>
        <p:spPr>
          <a:xfrm>
            <a:off x="681860" y="3729683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5FD1E673-907A-A2DE-A558-ED65B0F00F35}"/>
              </a:ext>
            </a:extLst>
          </p:cNvPr>
          <p:cNvSpPr txBox="1"/>
          <p:nvPr/>
        </p:nvSpPr>
        <p:spPr>
          <a:xfrm>
            <a:off x="2017140" y="3775849"/>
            <a:ext cx="4974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실행 및 수행과정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6A18E74-CD70-3687-6618-24F77FD9A450}"/>
              </a:ext>
            </a:extLst>
          </p:cNvPr>
          <p:cNvSpPr txBox="1"/>
          <p:nvPr/>
        </p:nvSpPr>
        <p:spPr>
          <a:xfrm>
            <a:off x="681860" y="4864874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479EF877-55E1-193D-A558-E0C805A954CE}"/>
              </a:ext>
            </a:extLst>
          </p:cNvPr>
          <p:cNvSpPr txBox="1"/>
          <p:nvPr/>
        </p:nvSpPr>
        <p:spPr>
          <a:xfrm>
            <a:off x="2017140" y="4911040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자랑 및 개선사항</a:t>
            </a: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4C25FD25-05E3-0DE3-657C-F59FF4CDE318}"/>
              </a:ext>
            </a:extLst>
          </p:cNvPr>
          <p:cNvSpPr txBox="1"/>
          <p:nvPr/>
        </p:nvSpPr>
        <p:spPr>
          <a:xfrm>
            <a:off x="7316068" y="1459301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271AC564-4E39-428D-5E58-2E5E79D5E2B9}"/>
              </a:ext>
            </a:extLst>
          </p:cNvPr>
          <p:cNvSpPr txBox="1"/>
          <p:nvPr/>
        </p:nvSpPr>
        <p:spPr>
          <a:xfrm>
            <a:off x="8651348" y="1505467"/>
            <a:ext cx="2294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개인별 감상</a:t>
            </a: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9E714A7F-D492-9057-4DCE-6F69F35ECABD}"/>
              </a:ext>
            </a:extLst>
          </p:cNvPr>
          <p:cNvSpPr txBox="1"/>
          <p:nvPr/>
        </p:nvSpPr>
        <p:spPr>
          <a:xfrm>
            <a:off x="7316068" y="2594492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8D3D22DB-D8C7-3554-A002-34881C0B3DD7}"/>
              </a:ext>
            </a:extLst>
          </p:cNvPr>
          <p:cNvSpPr txBox="1"/>
          <p:nvPr/>
        </p:nvSpPr>
        <p:spPr>
          <a:xfrm>
            <a:off x="8651348" y="264065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질의응답</a:t>
            </a:r>
          </a:p>
        </p:txBody>
      </p:sp>
    </p:spTree>
    <p:extLst>
      <p:ext uri="{BB962C8B-B14F-4D97-AF65-F5344CB8AC3E}">
        <p14:creationId xmlns:p14="http://schemas.microsoft.com/office/powerpoint/2010/main" val="4068056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062AE87-39E0-A37B-2094-B5DD6BCCC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414" y="575519"/>
            <a:ext cx="8662308" cy="59801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3E9AF6-81C2-F86B-8760-4388B1DDE049}"/>
              </a:ext>
            </a:extLst>
          </p:cNvPr>
          <p:cNvSpPr txBox="1"/>
          <p:nvPr/>
        </p:nvSpPr>
        <p:spPr>
          <a:xfrm>
            <a:off x="378278" y="1766060"/>
            <a:ext cx="24955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자랑하고 싶은 부분</a:t>
            </a:r>
          </a:p>
        </p:txBody>
      </p:sp>
    </p:spTree>
    <p:extLst>
      <p:ext uri="{BB962C8B-B14F-4D97-AF65-F5344CB8AC3E}">
        <p14:creationId xmlns:p14="http://schemas.microsoft.com/office/powerpoint/2010/main" val="1666873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3E2C7F4-90AB-238B-4A92-AC1596AB16AA}"/>
              </a:ext>
            </a:extLst>
          </p:cNvPr>
          <p:cNvSpPr txBox="1"/>
          <p:nvPr/>
        </p:nvSpPr>
        <p:spPr>
          <a:xfrm>
            <a:off x="378278" y="1766060"/>
            <a:ext cx="2495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아쉬운 점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642EDF-E615-6560-9790-4C62EB4B5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057" y="0"/>
            <a:ext cx="89589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055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2E98027-FCCF-0B87-41A3-19B090AA5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248" y="0"/>
            <a:ext cx="8884752" cy="6863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29CF8C-C741-D576-6E70-552239ED2294}"/>
              </a:ext>
            </a:extLst>
          </p:cNvPr>
          <p:cNvSpPr txBox="1"/>
          <p:nvPr/>
        </p:nvSpPr>
        <p:spPr>
          <a:xfrm>
            <a:off x="378278" y="1766060"/>
            <a:ext cx="24955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추가 하고싶은 부분</a:t>
            </a:r>
          </a:p>
        </p:txBody>
      </p:sp>
    </p:spTree>
    <p:extLst>
      <p:ext uri="{BB962C8B-B14F-4D97-AF65-F5344CB8AC3E}">
        <p14:creationId xmlns:p14="http://schemas.microsoft.com/office/powerpoint/2010/main" val="3041966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ABABE1-D825-4456-9533-30F83EABE0D5}"/>
              </a:ext>
            </a:extLst>
          </p:cNvPr>
          <p:cNvSpPr txBox="1"/>
          <p:nvPr/>
        </p:nvSpPr>
        <p:spPr>
          <a:xfrm>
            <a:off x="4378778" y="2015754"/>
            <a:ext cx="2887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개인별 감상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2566AF-23DA-F417-8A35-DA6EB838A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934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76B4B46-CE27-97D5-0177-13D1F15C09A5}"/>
              </a:ext>
            </a:extLst>
          </p:cNvPr>
          <p:cNvSpPr/>
          <p:nvPr/>
        </p:nvSpPr>
        <p:spPr>
          <a:xfrm>
            <a:off x="3764164" y="-1"/>
            <a:ext cx="4076700" cy="6858001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개인별 감상</a:t>
            </a:r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ko-KR" altLang="en-US" dirty="0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96252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9EDBA9-4FF0-DDCB-3A61-6C74FC9A0388}"/>
              </a:ext>
            </a:extLst>
          </p:cNvPr>
          <p:cNvSpPr txBox="1"/>
          <p:nvPr/>
        </p:nvSpPr>
        <p:spPr>
          <a:xfrm>
            <a:off x="378278" y="1766060"/>
            <a:ext cx="2495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박주용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28041C-B4E4-ED3A-1BAF-BC6270CDC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520" y="130752"/>
            <a:ext cx="9854293" cy="189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55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CB35F6-B91C-1012-4F50-33D7424A1F95}"/>
              </a:ext>
            </a:extLst>
          </p:cNvPr>
          <p:cNvSpPr txBox="1"/>
          <p:nvPr/>
        </p:nvSpPr>
        <p:spPr>
          <a:xfrm>
            <a:off x="378278" y="1766060"/>
            <a:ext cx="2495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 err="1">
                <a:solidFill>
                  <a:schemeClr val="bg2">
                    <a:lumMod val="25000"/>
                  </a:schemeClr>
                </a:solidFill>
              </a:rPr>
              <a:t>임영록</a:t>
            </a:r>
            <a:endParaRPr lang="ko-KR" altLang="en-US" sz="4000" b="1" spc="-3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40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625E16-CC66-A9C5-FE99-3176445DAF55}"/>
              </a:ext>
            </a:extLst>
          </p:cNvPr>
          <p:cNvSpPr txBox="1"/>
          <p:nvPr/>
        </p:nvSpPr>
        <p:spPr>
          <a:xfrm>
            <a:off x="378279" y="1766060"/>
            <a:ext cx="2446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>
                <a:solidFill>
                  <a:schemeClr val="bg2">
                    <a:lumMod val="25000"/>
                  </a:schemeClr>
                </a:solidFill>
              </a:rPr>
              <a:t>이아현</a:t>
            </a:r>
            <a:endParaRPr lang="ko-KR" altLang="en-US" sz="4000" b="1" spc="-3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16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AD63342-92B9-F1B0-3D10-FA3F4CB83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735"/>
            <a:ext cx="12192000" cy="719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36B8B0-6D63-383B-B831-21766D8F5B61}"/>
              </a:ext>
            </a:extLst>
          </p:cNvPr>
          <p:cNvSpPr txBox="1"/>
          <p:nvPr/>
        </p:nvSpPr>
        <p:spPr>
          <a:xfrm>
            <a:off x="5062767" y="1833204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2">
                    <a:lumMod val="25000"/>
                  </a:schemeClr>
                </a:solidFill>
              </a:rPr>
              <a:t>조원소개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A97D23-0B0D-5868-CBE9-09E97CD28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934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8D10682-F0D2-9B08-55D0-D964DF7F1769}"/>
              </a:ext>
            </a:extLst>
          </p:cNvPr>
          <p:cNvSpPr/>
          <p:nvPr/>
        </p:nvSpPr>
        <p:spPr>
          <a:xfrm>
            <a:off x="3764164" y="-1"/>
            <a:ext cx="4076700" cy="6858001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조원 소개</a:t>
            </a:r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ko-KR" altLang="en-US" dirty="0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1670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DF4597B-A764-647B-E6DB-CE17CF2D5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467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FC651B-EB03-1A38-A083-38412F0CFB50}"/>
              </a:ext>
            </a:extLst>
          </p:cNvPr>
          <p:cNvSpPr/>
          <p:nvPr/>
        </p:nvSpPr>
        <p:spPr>
          <a:xfrm>
            <a:off x="6554790" y="-2"/>
            <a:ext cx="5091110" cy="6858001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C1A0CA-80D6-E6C8-7FA5-5A6E0341D480}"/>
              </a:ext>
            </a:extLst>
          </p:cNvPr>
          <p:cNvSpPr/>
          <p:nvPr/>
        </p:nvSpPr>
        <p:spPr>
          <a:xfrm>
            <a:off x="395290" y="-1"/>
            <a:ext cx="5091110" cy="6858001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ㅇㅇㅇㅇㅇㅇㅇㅇ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D8655E-6032-25FE-9CF8-E838F3794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51" y="45198"/>
            <a:ext cx="4290188" cy="45646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BC6E35-EE58-5887-D44F-97BD62ABC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62" y="160300"/>
            <a:ext cx="4316965" cy="4546767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F470CAB3-127B-F63F-EE2C-D584B89B18BF}"/>
              </a:ext>
            </a:extLst>
          </p:cNvPr>
          <p:cNvSpPr txBox="1">
            <a:spLocks/>
          </p:cNvSpPr>
          <p:nvPr/>
        </p:nvSpPr>
        <p:spPr>
          <a:xfrm>
            <a:off x="1650190" y="4707067"/>
            <a:ext cx="3715240" cy="14617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bg1"/>
                </a:solidFill>
              </a:rPr>
              <a:t>조원</a:t>
            </a:r>
            <a:r>
              <a:rPr lang="en-US" altLang="ko-KR" sz="2400" dirty="0">
                <a:solidFill>
                  <a:schemeClr val="bg1"/>
                </a:solidFill>
              </a:rPr>
              <a:t>1 </a:t>
            </a:r>
            <a:r>
              <a:rPr lang="ko-KR" altLang="en-US" sz="2400" dirty="0">
                <a:solidFill>
                  <a:schemeClr val="bg1"/>
                </a:solidFill>
              </a:rPr>
              <a:t>임 영 록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</a:rPr>
              <a:t>메인 코딩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</a:rPr>
              <a:t>귀찮은 것 모두 담당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497F8E5B-62A5-07F0-79D1-F8117E369738}"/>
              </a:ext>
            </a:extLst>
          </p:cNvPr>
          <p:cNvSpPr txBox="1">
            <a:spLocks/>
          </p:cNvSpPr>
          <p:nvPr/>
        </p:nvSpPr>
        <p:spPr>
          <a:xfrm>
            <a:off x="7925489" y="4609895"/>
            <a:ext cx="3715240" cy="14617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bg1"/>
                </a:solidFill>
              </a:rPr>
              <a:t>조원</a:t>
            </a:r>
            <a:r>
              <a:rPr lang="en-US" altLang="ko-KR" sz="2400" dirty="0">
                <a:solidFill>
                  <a:schemeClr val="bg1"/>
                </a:solidFill>
              </a:rPr>
              <a:t>2 </a:t>
            </a:r>
            <a:r>
              <a:rPr lang="ko-KR" altLang="en-US" sz="2400" dirty="0">
                <a:solidFill>
                  <a:schemeClr val="bg1"/>
                </a:solidFill>
              </a:rPr>
              <a:t>박주용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</a:rPr>
              <a:t>클래스 연결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</a:rPr>
              <a:t>특징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ko-KR" altLang="en-US" sz="2400" dirty="0">
                <a:solidFill>
                  <a:schemeClr val="bg1"/>
                </a:solidFill>
              </a:rPr>
              <a:t>탈주</a:t>
            </a:r>
          </a:p>
        </p:txBody>
      </p:sp>
    </p:spTree>
    <p:extLst>
      <p:ext uri="{BB962C8B-B14F-4D97-AF65-F5344CB8AC3E}">
        <p14:creationId xmlns:p14="http://schemas.microsoft.com/office/powerpoint/2010/main" val="50093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00688C8-6928-4A4D-9680-38B1692FDEE6}"/>
              </a:ext>
            </a:extLst>
          </p:cNvPr>
          <p:cNvSpPr/>
          <p:nvPr/>
        </p:nvSpPr>
        <p:spPr>
          <a:xfrm>
            <a:off x="0" y="5216979"/>
            <a:ext cx="12192000" cy="16410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6D1497E-360A-A61A-F66B-4285D7A9258C}"/>
              </a:ext>
            </a:extLst>
          </p:cNvPr>
          <p:cNvSpPr txBox="1">
            <a:spLocks/>
          </p:cNvSpPr>
          <p:nvPr/>
        </p:nvSpPr>
        <p:spPr>
          <a:xfrm>
            <a:off x="6096000" y="5050334"/>
            <a:ext cx="4658485" cy="14617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bg1"/>
                </a:solidFill>
              </a:rPr>
              <a:t>조장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이아현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조회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공 나타내기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특징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ko-KR" altLang="en-US" sz="2400" dirty="0">
                <a:solidFill>
                  <a:schemeClr val="bg1"/>
                </a:solidFill>
              </a:rPr>
              <a:t>심신미약</a:t>
            </a:r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06CA7AFE-0EB7-74F9-45FA-01F5118DA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2" y="0"/>
            <a:ext cx="12208042" cy="5222050"/>
          </a:xfr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22A78023-CA96-8289-5CEC-41E7DE1AC211}"/>
              </a:ext>
            </a:extLst>
          </p:cNvPr>
          <p:cNvSpPr txBox="1">
            <a:spLocks/>
          </p:cNvSpPr>
          <p:nvPr/>
        </p:nvSpPr>
        <p:spPr>
          <a:xfrm>
            <a:off x="1559610" y="5037877"/>
            <a:ext cx="2040326" cy="14617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bg1"/>
                </a:solidFill>
              </a:rPr>
              <a:t>조원</a:t>
            </a:r>
            <a:r>
              <a:rPr lang="en-US" altLang="ko-KR" sz="2400" dirty="0">
                <a:solidFill>
                  <a:schemeClr val="bg1"/>
                </a:solidFill>
              </a:rPr>
              <a:t>3 </a:t>
            </a:r>
            <a:r>
              <a:rPr lang="ko-KR" altLang="en-US" sz="2400" dirty="0">
                <a:solidFill>
                  <a:schemeClr val="bg1"/>
                </a:solidFill>
              </a:rPr>
              <a:t>이재민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선생님</a:t>
            </a:r>
          </a:p>
        </p:txBody>
      </p:sp>
    </p:spTree>
    <p:extLst>
      <p:ext uri="{BB962C8B-B14F-4D97-AF65-F5344CB8AC3E}">
        <p14:creationId xmlns:p14="http://schemas.microsoft.com/office/powerpoint/2010/main" val="103573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C1A3B4-D55D-154A-E1B9-C6E596167011}"/>
              </a:ext>
            </a:extLst>
          </p:cNvPr>
          <p:cNvSpPr txBox="1"/>
          <p:nvPr/>
        </p:nvSpPr>
        <p:spPr>
          <a:xfrm>
            <a:off x="4238174" y="2020983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bg2">
                    <a:lumMod val="25000"/>
                  </a:schemeClr>
                </a:solidFill>
              </a:rPr>
              <a:t>협업 프로세스</a:t>
            </a:r>
            <a:endParaRPr lang="ko-KR" altLang="en-US" sz="3600" spc="-3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A7C5C7-39BA-1328-C018-3F232EA4A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934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E3BEE7-6CFE-07E6-2A40-FEE6E95E5F88}"/>
              </a:ext>
            </a:extLst>
          </p:cNvPr>
          <p:cNvSpPr/>
          <p:nvPr/>
        </p:nvSpPr>
        <p:spPr>
          <a:xfrm>
            <a:off x="3764164" y="-1"/>
            <a:ext cx="4076700" cy="6858001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협업 프로세스</a:t>
            </a:r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ko-KR" altLang="en-US" dirty="0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22383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화살표: 오른쪽으로 구부러짐 6">
            <a:extLst>
              <a:ext uri="{FF2B5EF4-FFF2-40B4-BE49-F238E27FC236}">
                <a16:creationId xmlns:a16="http://schemas.microsoft.com/office/drawing/2014/main" id="{EDD0C8F6-8556-7B67-D049-6775C4EBA533}"/>
              </a:ext>
            </a:extLst>
          </p:cNvPr>
          <p:cNvSpPr/>
          <p:nvPr/>
        </p:nvSpPr>
        <p:spPr>
          <a:xfrm>
            <a:off x="850174" y="759279"/>
            <a:ext cx="2204357" cy="469446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화살표: 오른쪽으로 구부러짐 9">
            <a:extLst>
              <a:ext uri="{FF2B5EF4-FFF2-40B4-BE49-F238E27FC236}">
                <a16:creationId xmlns:a16="http://schemas.microsoft.com/office/drawing/2014/main" id="{F1DF1D9E-FDA3-8315-6672-CE86B5D1087A}"/>
              </a:ext>
            </a:extLst>
          </p:cNvPr>
          <p:cNvSpPr/>
          <p:nvPr/>
        </p:nvSpPr>
        <p:spPr>
          <a:xfrm rot="10800000">
            <a:off x="8162150" y="759279"/>
            <a:ext cx="2204357" cy="469446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D74586C-123C-937A-D15E-1239DE20B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117" y="0"/>
            <a:ext cx="2438095" cy="24380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6ED6528-D864-B2CA-2F67-9D6157FED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42" y="3884954"/>
            <a:ext cx="2560243" cy="256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95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762A4-3553-C0F5-AF40-FC7637A65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메인 코딩 담당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CD9B17-3148-8CDA-D074-11DC15C2F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934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23C7D8E-53E2-B343-93CE-191CC5A6B892}"/>
              </a:ext>
            </a:extLst>
          </p:cNvPr>
          <p:cNvSpPr/>
          <p:nvPr/>
        </p:nvSpPr>
        <p:spPr>
          <a:xfrm>
            <a:off x="3764164" y="-1"/>
            <a:ext cx="4076700" cy="6858001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프로젝트 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실행 및 수행과정</a:t>
            </a:r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ko-KR" altLang="en-US" dirty="0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67300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EB5859-9E0D-A488-86F3-95496409D257}"/>
              </a:ext>
            </a:extLst>
          </p:cNvPr>
          <p:cNvSpPr txBox="1"/>
          <p:nvPr/>
        </p:nvSpPr>
        <p:spPr>
          <a:xfrm>
            <a:off x="4063146" y="2578860"/>
            <a:ext cx="4958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프로그램 실행</a:t>
            </a:r>
          </a:p>
        </p:txBody>
      </p:sp>
    </p:spTree>
    <p:extLst>
      <p:ext uri="{BB962C8B-B14F-4D97-AF65-F5344CB8AC3E}">
        <p14:creationId xmlns:p14="http://schemas.microsoft.com/office/powerpoint/2010/main" val="2223186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</TotalTime>
  <Words>268</Words>
  <Application>Microsoft Office PowerPoint</Application>
  <PresentationFormat>와이드스크린</PresentationFormat>
  <Paragraphs>114</Paragraphs>
  <Slides>27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Montserrat Black (제목)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메인 코딩 담당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GGG</dc:creator>
  <cp:lastModifiedBy>GGG</cp:lastModifiedBy>
  <cp:revision>21</cp:revision>
  <dcterms:created xsi:type="dcterms:W3CDTF">2024-08-02T05:53:36Z</dcterms:created>
  <dcterms:modified xsi:type="dcterms:W3CDTF">2024-08-05T08:54:16Z</dcterms:modified>
</cp:coreProperties>
</file>